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89" r:id="rId2"/>
    <p:sldId id="286" r:id="rId3"/>
    <p:sldId id="409" r:id="rId4"/>
    <p:sldId id="406" r:id="rId5"/>
    <p:sldId id="407" r:id="rId6"/>
    <p:sldId id="403" r:id="rId7"/>
    <p:sldId id="408" r:id="rId8"/>
    <p:sldId id="297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4B7"/>
    <a:srgbClr val="FFF1B3"/>
    <a:srgbClr val="FFEA93"/>
    <a:srgbClr val="FFCC00"/>
    <a:srgbClr val="CCFFCC"/>
    <a:srgbClr val="CCFF33"/>
    <a:srgbClr val="99FF66"/>
    <a:srgbClr val="006666"/>
    <a:srgbClr val="0000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84600" autoAdjust="0"/>
  </p:normalViewPr>
  <p:slideViewPr>
    <p:cSldViewPr snapToGrid="0">
      <p:cViewPr varScale="1">
        <p:scale>
          <a:sx n="97" d="100"/>
          <a:sy n="97" d="100"/>
        </p:scale>
        <p:origin x="108" y="2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31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marL="0" marR="0" lvl="0" indent="152400" algn="ctr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趣入（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）—條件：離八苦、得人身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31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2024/2/27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77F629EC-73AD-60BD-C66B-A52AA6FF8919}"/>
              </a:ext>
            </a:extLst>
          </p:cNvPr>
          <p:cNvGrpSpPr/>
          <p:nvPr/>
        </p:nvGrpSpPr>
        <p:grpSpPr>
          <a:xfrm>
            <a:off x="4617873" y="967710"/>
            <a:ext cx="6691743" cy="4260407"/>
            <a:chOff x="4683188" y="967710"/>
            <a:chExt cx="6691743" cy="4260407"/>
          </a:xfrm>
        </p:grpSpPr>
        <p:sp>
          <p:nvSpPr>
            <p:cNvPr id="2" name="標題 3">
              <a:extLst>
                <a:ext uri="{FF2B5EF4-FFF2-40B4-BE49-F238E27FC236}">
                  <a16:creationId xmlns:a16="http://schemas.microsoft.com/office/drawing/2014/main" id="{7C7ECCE6-ED33-A8EE-3945-361AEAF286ED}"/>
                </a:ext>
              </a:extLst>
            </p:cNvPr>
            <p:cNvSpPr txBox="1">
              <a:spLocks/>
            </p:cNvSpPr>
            <p:nvPr/>
          </p:nvSpPr>
          <p:spPr>
            <a:xfrm>
              <a:off x="4831040" y="967710"/>
              <a:ext cx="6396038" cy="1357312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lIns="91440" tIns="45720" rIns="91440" bIns="45720" rtlCol="0" anchor="ctr" anchorCtr="0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zh-TW" altLang="en-US" sz="60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成佛之道講</a:t>
              </a:r>
              <a:r>
                <a:rPr lang="zh-TW" altLang="en-US" sz="60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座</a:t>
              </a:r>
              <a:r>
                <a:rPr lang="zh-TW" altLang="en-US" sz="54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（</a:t>
              </a:r>
              <a:r>
                <a:rPr lang="zh-TW" altLang="en-US" sz="54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一）</a:t>
              </a:r>
              <a:endParaRPr lang="zh-TW" altLang="en-US" sz="5400" spc="-500" dirty="0"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3" name="副標題 2">
              <a:extLst>
                <a:ext uri="{FF2B5EF4-FFF2-40B4-BE49-F238E27FC236}">
                  <a16:creationId xmlns:a16="http://schemas.microsoft.com/office/drawing/2014/main" id="{36BCD28E-E157-3840-3405-ED30E346955B}"/>
                </a:ext>
              </a:extLst>
            </p:cNvPr>
            <p:cNvSpPr txBox="1">
              <a:spLocks/>
            </p:cNvSpPr>
            <p:nvPr/>
          </p:nvSpPr>
          <p:spPr>
            <a:xfrm>
              <a:off x="4683188" y="4224303"/>
              <a:ext cx="6691743" cy="100381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>
              <a:defPPr>
                <a:defRPr lang="zh-TW"/>
              </a:defPPr>
              <a:lvl1pPr lvl="0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rgbClr val="C00000"/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</a:lstStyle>
            <a:p>
              <a:pPr algn="ctr"/>
              <a:r>
                <a:rPr lang="zh-TW" altLang="zh-TW" sz="54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趣入（</a:t>
              </a:r>
              <a:r>
                <a:rPr lang="zh-TW" altLang="en-US" sz="54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三</a:t>
              </a:r>
              <a:r>
                <a:rPr lang="zh-TW" altLang="zh-TW" sz="54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）</a:t>
              </a:r>
              <a:endParaRPr lang="en-US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r>
                <a:rPr lang="zh-TW" altLang="zh-TW" sz="44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條件：離八苦、得人身</a:t>
              </a:r>
              <a:endParaRPr lang="en-US" altLang="zh-TW" sz="4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5" name="圓角矩形 11">
              <a:extLst>
                <a:ext uri="{FF2B5EF4-FFF2-40B4-BE49-F238E27FC236}">
                  <a16:creationId xmlns:a16="http://schemas.microsoft.com/office/drawing/2014/main" id="{F817A1A5-DC7E-C144-059D-6D7CDE58FC18}"/>
                </a:ext>
              </a:extLst>
            </p:cNvPr>
            <p:cNvSpPr/>
            <p:nvPr/>
          </p:nvSpPr>
          <p:spPr>
            <a:xfrm>
              <a:off x="6710440" y="3435766"/>
              <a:ext cx="2637239" cy="665212"/>
            </a:xfrm>
            <a:prstGeom prst="round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/>
            <a:p>
              <a:pPr algn="ctr">
                <a:spcBef>
                  <a:spcPct val="20000"/>
                </a:spcBef>
                <a:buClr>
                  <a:schemeClr val="tx2"/>
                </a:buClr>
                <a:buSzPct val="90000"/>
              </a:pP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第 </a:t>
              </a:r>
              <a:r>
                <a:rPr lang="en-US" altLang="zh-TW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31 </a:t>
              </a: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堂</a:t>
              </a:r>
            </a:p>
          </p:txBody>
        </p:sp>
        <p:sp>
          <p:nvSpPr>
            <p:cNvPr id="6" name="副標題 2">
              <a:extLst>
                <a:ext uri="{FF2B5EF4-FFF2-40B4-BE49-F238E27FC236}">
                  <a16:creationId xmlns:a16="http://schemas.microsoft.com/office/drawing/2014/main" id="{22DC12B0-BF82-72F5-0D07-9D6E96166339}"/>
                </a:ext>
              </a:extLst>
            </p:cNvPr>
            <p:cNvSpPr txBox="1">
              <a:spLocks/>
            </p:cNvSpPr>
            <p:nvPr/>
          </p:nvSpPr>
          <p:spPr>
            <a:xfrm>
              <a:off x="5842834" y="2448346"/>
              <a:ext cx="4372450" cy="864096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 anchor="ctr" anchorCtr="0">
              <a:noAutofit/>
            </a:bodyPr>
            <a:lstStyle>
              <a:defPPr>
                <a:defRPr lang="zh-TW"/>
              </a:defPPr>
              <a:lvl1pPr lvl="0" algn="ctr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chemeClr val="tx2">
                      <a:lumMod val="75000"/>
                      <a:lumOff val="25000"/>
                    </a:schemeClr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5400" spc="-5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性廣法師主講</a:t>
              </a:r>
              <a:endParaRPr lang="en-US" altLang="zh-TW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趣入（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三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條件：離八苦、得人身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D31869A8-9345-C9C6-AC1B-0B16DC38F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35" y="0"/>
            <a:ext cx="11082931" cy="673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428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26B25E1-2503-BAC2-EBFE-D9A536E5A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424600"/>
            <a:ext cx="10854300" cy="601873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3276587-1653-B804-FFC5-BE6DEDCF0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1412" y="5147303"/>
            <a:ext cx="7602011" cy="1343212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0BDA0F3E-1BC1-A691-CB13-16479E3E8F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8923" y="2455240"/>
            <a:ext cx="2505425" cy="638264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CBCBD82-7FEE-BB39-5BCE-BA3B2196E3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3328" y="5359067"/>
            <a:ext cx="1305107" cy="62873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01A788DB-A2E4-7E59-B1FB-2060254AB4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343" y="2725142"/>
            <a:ext cx="1376909" cy="134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13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C7314654-8142-94CA-697E-4362113EF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5" y="609206"/>
            <a:ext cx="11993649" cy="563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93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FB2FF7F-179E-E368-1E0D-C74B615CF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208"/>
            <a:ext cx="12192000" cy="624672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FD7521A0-EE22-E670-7DA9-72E1A17BA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0458" y="1646955"/>
            <a:ext cx="1558126" cy="28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02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CAA2D32-4CEC-68CB-DB19-908571412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6749"/>
            <a:ext cx="12192000" cy="422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429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11920</TotalTime>
  <Words>108</Words>
  <Application>Microsoft Office PowerPoint</Application>
  <PresentationFormat>寬螢幕</PresentationFormat>
  <Paragraphs>21</Paragraphs>
  <Slides>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6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617</cp:revision>
  <dcterms:created xsi:type="dcterms:W3CDTF">2023-08-17T10:12:34Z</dcterms:created>
  <dcterms:modified xsi:type="dcterms:W3CDTF">2024-02-27T01:23:42Z</dcterms:modified>
</cp:coreProperties>
</file>

<file path=docProps/thumbnail.jpeg>
</file>